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5" r:id="rId11"/>
    <p:sldId id="266" r:id="rId12"/>
    <p:sldId id="273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51" autoAdjust="0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64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34053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betekenissen van woorden opzoeken in het woordenboek.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met eigen woorden aangeven wat de uitdrukkingen ‘in het gelid staan’ 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‘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je afbijten’ betekenen.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562" y="2606279"/>
            <a:ext cx="20193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6"/>
          <p:cNvSpPr txBox="1"/>
          <p:nvPr/>
        </p:nvSpPr>
        <p:spPr>
          <a:xfrm>
            <a:off x="6990165" y="6322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4" name="Tekstvak 14"/>
          <p:cNvSpPr txBox="1"/>
          <p:nvPr/>
        </p:nvSpPr>
        <p:spPr>
          <a:xfrm>
            <a:off x="6990165" y="1095336"/>
            <a:ext cx="472073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(samenvatten)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schrijf-/tekenopdracht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16"/>
          <p:cNvSpPr txBox="1"/>
          <p:nvPr/>
        </p:nvSpPr>
        <p:spPr>
          <a:xfrm>
            <a:off x="678149" y="62827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kumimoji="0" lang="nl-N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2"/>
          <p:cNvSpPr txBox="1"/>
          <p:nvPr/>
        </p:nvSpPr>
        <p:spPr>
          <a:xfrm>
            <a:off x="678149" y="1095336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kopieerblad ‘afbeelding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16" y="1545652"/>
            <a:ext cx="551985" cy="524036"/>
          </a:xfrm>
          <a:prstGeom prst="rect">
            <a:avLst/>
          </a:prstGeom>
        </p:spPr>
      </p:pic>
      <p:pic>
        <p:nvPicPr>
          <p:cNvPr id="26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974" y="1545652"/>
            <a:ext cx="1515293" cy="13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</a:t>
            </a:r>
          </a:p>
        </p:txBody>
      </p:sp>
      <p:pic>
        <p:nvPicPr>
          <p:cNvPr id="12" name="Picture 11" descr="Een aap op de w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562" y="1990726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schrijf-/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097115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1890099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3027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159649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Wat staat er allemaal in 	een advertentie?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30" y="296481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en teamboekje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440" y="3378351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advertentie opstellen met als doel nieuwe bezoekers naar de dierentuin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trekken.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Een aap op de w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237" y="2345010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14"/>
          <p:cNvSpPr txBox="1"/>
          <p:nvPr/>
        </p:nvSpPr>
        <p:spPr>
          <a:xfrm>
            <a:off x="695325" y="3655314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82 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86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Advertentie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Advertentie inkleuren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9"/>
          <p:cNvSpPr txBox="1"/>
          <p:nvPr/>
        </p:nvSpPr>
        <p:spPr>
          <a:xfrm>
            <a:off x="696000" y="65923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5325" y="1112715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Woordenlijst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6"/>
          <p:cNvSpPr txBox="1"/>
          <p:nvPr/>
        </p:nvSpPr>
        <p:spPr>
          <a:xfrm>
            <a:off x="695325" y="318861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819" y="1888732"/>
            <a:ext cx="920181" cy="1299887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89" y="4812442"/>
            <a:ext cx="551985" cy="524036"/>
          </a:xfrm>
          <a:prstGeom prst="rect">
            <a:avLst/>
          </a:prstGeom>
        </p:spPr>
      </p:pic>
      <p:sp>
        <p:nvSpPr>
          <p:cNvPr id="12" name="Tekstvak 16"/>
          <p:cNvSpPr txBox="1"/>
          <p:nvPr/>
        </p:nvSpPr>
        <p:spPr>
          <a:xfrm>
            <a:off x="6515963" y="659233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515963" y="1112715"/>
            <a:ext cx="5086089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145" y="167399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Woordenlijst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teamboekje inleveren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Schatkist legen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Picture 12" descr="Een aap op de w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47" y="4267795"/>
            <a:ext cx="1394283" cy="161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4" y="1449388"/>
            <a:ext cx="4052521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het gelid staan (uitdrukking)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opengesperd (opensperren)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je afbijten (uitdrukking)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gealarmeerd (alarmeren)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dwarrelden (dwarrelen)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verwijtend (verwijten)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lastpak 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tot in elke vezel (uitdrukking)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hoge poten (uitdrukking)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reling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beduusd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forceerden (forceren)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 (woorden)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(betekenis &amp;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betekenisvolle zin)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921" y="1881554"/>
            <a:ext cx="1420596" cy="20067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482841" y="1314919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sleutel-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en details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56708" y="1314919"/>
            <a:ext cx="5716708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/verduidelijken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63 en 64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82841" y="793856"/>
            <a:ext cx="4883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185694" y="770601"/>
            <a:ext cx="522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9" y="3099615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524" y="1734383"/>
            <a:ext cx="1945782" cy="127282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3409438-0865-43C1-BB69-E569C4F76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712" y="2157568"/>
            <a:ext cx="551985" cy="524036"/>
          </a:xfrm>
          <a:prstGeom prst="rect">
            <a:avLst/>
          </a:prstGeom>
        </p:spPr>
      </p:pic>
      <p:pic>
        <p:nvPicPr>
          <p:cNvPr id="21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742" y="4387494"/>
            <a:ext cx="2113612" cy="188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(woorden van de week/samenvatten)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(woorden van de week/samenvatten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775" y="3013484"/>
            <a:ext cx="3511613" cy="22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de gevolgen waren van de brand in de dierentuin op 14 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 1940. </a:t>
            </a:r>
          </a:p>
        </p:txBody>
      </p:sp>
      <p:pic>
        <p:nvPicPr>
          <p:cNvPr id="12" name="Picture 11" descr="Een aap op de w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237" y="2345010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5999" y="1802791"/>
            <a:ext cx="661176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sleutelwoorden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details.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6000" y="676795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week.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683774"/>
            <a:ext cx="661622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5999" y="4180900"/>
            <a:ext cx="6607313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bespreken, teamopdracht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647" y="526698"/>
            <a:ext cx="1049574" cy="148267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04" y="2517502"/>
            <a:ext cx="1446933" cy="128918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43" y="2986198"/>
            <a:ext cx="498306" cy="47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CF181DE-D467-43FC-B4E9-DC6FDF372E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43" y="475989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4" y="1309471"/>
            <a:ext cx="828203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(woorden van de week/samenvatten)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(samenvatten)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81345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587" y="2824743"/>
            <a:ext cx="2901855" cy="1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de gevolgen waren van de brand in de dierentuin op 14 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 1940. </a:t>
            </a:r>
          </a:p>
        </p:txBody>
      </p:sp>
      <p:pic>
        <p:nvPicPr>
          <p:cNvPr id="12" name="Picture 11" descr="Een aap op de w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887" y="2345010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5998" y="1815567"/>
            <a:ext cx="669535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7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sleutelwoorden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details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6000" y="676795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683774"/>
            <a:ext cx="669535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20454" y="4187879"/>
            <a:ext cx="6690899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74 en 75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bespreken, teamopdracht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344" y="566640"/>
            <a:ext cx="1049574" cy="148267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04" y="2588529"/>
            <a:ext cx="1446933" cy="128918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43" y="2986198"/>
            <a:ext cx="498306" cy="47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CF181DE-D467-43FC-B4E9-DC6FDF372E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43" y="475989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9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2407</TotalTime>
  <Words>1053</Words>
  <Application>Microsoft Office PowerPoint</Application>
  <PresentationFormat>Widescreen</PresentationFormat>
  <Paragraphs>269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194</cp:revision>
  <dcterms:created xsi:type="dcterms:W3CDTF">2017-07-26T14:05:48Z</dcterms:created>
  <dcterms:modified xsi:type="dcterms:W3CDTF">2022-09-01T12:11:13Z</dcterms:modified>
</cp:coreProperties>
</file>